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45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45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1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164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223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3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4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3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5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8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36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2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71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446810F-2AE5-43AE-A5D1-BAF78CB5F16F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195225C-32D0-4C49-B610-09023C2967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06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yuka.vasar.cz/" TargetMode="External"/><Relationship Id="rId2" Type="http://schemas.openxmlformats.org/officeDocument/2006/relationships/hyperlink" Target="https://cs.wikipedia.org/wiki/Reproduk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sa=i&amp;url=https%3A%2F%2Fwww.ahifi.cz%2Fprenosny-reproduktor-jbl-boombox-cerny.html&amp;psig=AOvVaw1iPEoDoJEZVgp0tVgMb8So&amp;ust=1670398306259000&amp;source=images&amp;cd=vfe&amp;ved=0CA0QjRxqFwoTCMjHoeC85PsCFQAAAAAdAAAAAB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Reproduktor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Palánová, </a:t>
            </a:r>
            <a:r>
              <a:rPr lang="cs-CZ" dirty="0" err="1" smtClean="0"/>
              <a:t>Šlezingerová</a:t>
            </a:r>
            <a:r>
              <a:rPr lang="cs-CZ" dirty="0" smtClean="0"/>
              <a:t> 1.LB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44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4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ZA POZORNOST </a:t>
            </a:r>
            <a:endParaRPr lang="cs-CZ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51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reproduktor?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je elektro-akustický měnič</a:t>
            </a:r>
          </a:p>
          <a:p>
            <a:r>
              <a:rPr lang="cs-CZ" dirty="0" smtClean="0"/>
              <a:t>přeměňuje</a:t>
            </a:r>
            <a:r>
              <a:rPr lang="cs-CZ" dirty="0"/>
              <a:t> elektrickou </a:t>
            </a:r>
            <a:r>
              <a:rPr lang="cs-CZ" dirty="0" smtClean="0"/>
              <a:t>energii a</a:t>
            </a:r>
            <a:r>
              <a:rPr lang="cs-CZ" dirty="0"/>
              <a:t> mechanickou </a:t>
            </a:r>
            <a:r>
              <a:rPr lang="cs-CZ" dirty="0" smtClean="0"/>
              <a:t>energii</a:t>
            </a:r>
            <a:r>
              <a:rPr lang="cs-CZ" dirty="0"/>
              <a:t> </a:t>
            </a:r>
            <a:r>
              <a:rPr lang="cs-CZ" dirty="0" smtClean="0"/>
              <a:t>ve </a:t>
            </a:r>
            <a:r>
              <a:rPr lang="cs-CZ" dirty="0"/>
              <a:t>formě </a:t>
            </a:r>
            <a:r>
              <a:rPr lang="cs-CZ" dirty="0" smtClean="0"/>
              <a:t>zvuku</a:t>
            </a:r>
          </a:p>
          <a:p>
            <a:r>
              <a:rPr lang="cs-CZ" dirty="0"/>
              <a:t>o</a:t>
            </a:r>
            <a:r>
              <a:rPr lang="cs-CZ" dirty="0" smtClean="0"/>
              <a:t>bvykle </a:t>
            </a:r>
            <a:r>
              <a:rPr lang="cs-CZ" dirty="0"/>
              <a:t>se </a:t>
            </a:r>
            <a:r>
              <a:rPr lang="cs-CZ" dirty="0" smtClean="0"/>
              <a:t>skládá </a:t>
            </a:r>
            <a:r>
              <a:rPr lang="cs-CZ" dirty="0"/>
              <a:t>z membrány, z pohonné části, do které je přiváděn vstupní signál a dalších </a:t>
            </a:r>
            <a:r>
              <a:rPr lang="cs-CZ" dirty="0" smtClean="0"/>
              <a:t>dílů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vláštním </a:t>
            </a:r>
            <a:r>
              <a:rPr lang="cs-CZ" dirty="0"/>
              <a:t>případem </a:t>
            </a:r>
            <a:r>
              <a:rPr lang="cs-CZ" dirty="0" smtClean="0"/>
              <a:t>malého reproduktoru </a:t>
            </a:r>
            <a:r>
              <a:rPr lang="cs-CZ" dirty="0"/>
              <a:t>jsou </a:t>
            </a:r>
            <a:r>
              <a:rPr lang="cs-CZ" dirty="0" smtClean="0"/>
              <a:t>sluchátka</a:t>
            </a:r>
          </a:p>
          <a:p>
            <a:r>
              <a:rPr lang="cs-CZ" dirty="0"/>
              <a:t>výstupní zvukové zařízení počítače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47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029" y="290669"/>
            <a:ext cx="10571998" cy="970450"/>
          </a:xfrm>
        </p:spPr>
        <p:txBody>
          <a:bodyPr/>
          <a:lstStyle/>
          <a:p>
            <a:r>
              <a:rPr lang="cs-CZ" dirty="0" smtClean="0"/>
              <a:t>Dělení reproduktorů dle pohonu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endParaRPr lang="cs-CZ" b="1" dirty="0"/>
          </a:p>
          <a:p>
            <a:endParaRPr lang="cs-CZ" dirty="0"/>
          </a:p>
          <a:p>
            <a:r>
              <a:rPr lang="cs-CZ" b="1" dirty="0"/>
              <a:t>Elektromagnetické - </a:t>
            </a:r>
            <a:r>
              <a:rPr lang="cs-CZ" dirty="0"/>
              <a:t> je nejběžnější</a:t>
            </a:r>
          </a:p>
          <a:p>
            <a:r>
              <a:rPr lang="cs-CZ" b="1" dirty="0"/>
              <a:t>Elektrodynamické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není dnes příliš používán</a:t>
            </a:r>
          </a:p>
          <a:p>
            <a:r>
              <a:rPr lang="cs-CZ" b="1" dirty="0"/>
              <a:t>Elektrostatické – </a:t>
            </a:r>
            <a:r>
              <a:rPr lang="cs-CZ" dirty="0"/>
              <a:t>na stejném principu se konstruují i vysoce kvalitní sluchátka </a:t>
            </a:r>
          </a:p>
          <a:p>
            <a:r>
              <a:rPr lang="cs-CZ" b="1" dirty="0"/>
              <a:t>Piezoelektrické – </a:t>
            </a:r>
            <a:r>
              <a:rPr lang="cs-CZ" dirty="0"/>
              <a:t>výhoda bývá poměrně vysoká činnost jednoduchá konstrukce a nízká cena</a:t>
            </a:r>
          </a:p>
          <a:p>
            <a:r>
              <a:rPr lang="cs-CZ" b="1" dirty="0"/>
              <a:t>Plazmové reproduktory – </a:t>
            </a:r>
            <a:r>
              <a:rPr lang="cs-CZ" dirty="0"/>
              <a:t>nemají membránu (</a:t>
            </a:r>
            <a:r>
              <a:rPr lang="cs-CZ" dirty="0" err="1"/>
              <a:t>ionofon</a:t>
            </a:r>
            <a:r>
              <a:rPr lang="cs-CZ" dirty="0"/>
              <a:t>)</a:t>
            </a:r>
          </a:p>
          <a:p>
            <a:r>
              <a:rPr lang="cs-CZ" b="1" dirty="0"/>
              <a:t>Pneumatické – </a:t>
            </a:r>
            <a:r>
              <a:rPr lang="cs-CZ" dirty="0"/>
              <a:t>běžně nepoužívaný, gramofony</a:t>
            </a:r>
          </a:p>
          <a:p>
            <a:endParaRPr lang="cs-CZ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60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Reproduktorová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skupina </a:t>
            </a:r>
            <a:r>
              <a:rPr lang="cs-CZ" dirty="0" smtClean="0"/>
              <a:t>reproduktorů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obvykle umístěná do jedné skříně, zvané </a:t>
            </a:r>
            <a:r>
              <a:rPr lang="cs-CZ" dirty="0" smtClean="0"/>
              <a:t>ozvučnice</a:t>
            </a:r>
          </a:p>
          <a:p>
            <a:r>
              <a:rPr lang="cs-CZ" dirty="0"/>
              <a:t>r</a:t>
            </a:r>
            <a:r>
              <a:rPr lang="cs-CZ" dirty="0" smtClean="0"/>
              <a:t>eprosoustavy </a:t>
            </a:r>
            <a:r>
              <a:rPr lang="cs-CZ" dirty="0"/>
              <a:t>jsou zpravidla realizovány jako ozvučnice ze </a:t>
            </a:r>
            <a:r>
              <a:rPr lang="cs-CZ" dirty="0" smtClean="0"/>
              <a:t>dřeva</a:t>
            </a:r>
          </a:p>
          <a:p>
            <a:r>
              <a:rPr lang="cs-CZ" dirty="0"/>
              <a:t>c</a:t>
            </a:r>
            <a:r>
              <a:rPr lang="cs-CZ" dirty="0" smtClean="0"/>
              <a:t>elek </a:t>
            </a:r>
            <a:r>
              <a:rPr lang="cs-CZ" dirty="0"/>
              <a:t>je nastaven tak, aby pokryl pokud možno maximálně vyrovnaně celé akustické </a:t>
            </a:r>
            <a:r>
              <a:rPr lang="cs-CZ" dirty="0" smtClean="0"/>
              <a:t>pásmo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37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Připojení reproduktorů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pevné </a:t>
            </a:r>
            <a:r>
              <a:rPr lang="cs-CZ" dirty="0"/>
              <a:t>reproduktory nebo sluchátka </a:t>
            </a:r>
            <a:r>
              <a:rPr lang="cs-CZ" dirty="0" smtClean="0"/>
              <a:t>lze </a:t>
            </a:r>
            <a:r>
              <a:rPr lang="cs-CZ" dirty="0"/>
              <a:t>připojit ke </a:t>
            </a:r>
            <a:r>
              <a:rPr lang="cs-CZ" dirty="0" smtClean="0"/>
              <a:t>stolnímu počítači </a:t>
            </a:r>
            <a:r>
              <a:rPr lang="cs-CZ" dirty="0"/>
              <a:t>nebo notebooku </a:t>
            </a:r>
            <a:r>
              <a:rPr lang="cs-CZ" b="1" dirty="0"/>
              <a:t>pomocí zvukového konektoru 3,5 mm nebo kabelu </a:t>
            </a:r>
            <a:r>
              <a:rPr lang="cs-CZ" b="1" dirty="0" smtClean="0"/>
              <a:t>USB</a:t>
            </a:r>
            <a:endParaRPr lang="cs-CZ" dirty="0"/>
          </a:p>
          <a:p>
            <a:r>
              <a:rPr lang="cs-CZ" dirty="0" smtClean="0"/>
              <a:t>bezdrátové </a:t>
            </a:r>
            <a:r>
              <a:rPr lang="cs-CZ" dirty="0"/>
              <a:t>reproduktory nebo sluchátka </a:t>
            </a:r>
            <a:r>
              <a:rPr lang="cs-CZ" dirty="0" smtClean="0"/>
              <a:t>lze </a:t>
            </a:r>
            <a:r>
              <a:rPr lang="cs-CZ" dirty="0"/>
              <a:t>připojit k počítači </a:t>
            </a:r>
            <a:r>
              <a:rPr lang="cs-CZ" dirty="0" err="1"/>
              <a:t>Bluetooth</a:t>
            </a:r>
            <a:r>
              <a:rPr lang="cs-CZ" dirty="0"/>
              <a:t> pomocí technologie </a:t>
            </a:r>
            <a:r>
              <a:rPr lang="cs-CZ" dirty="0" err="1" smtClean="0"/>
              <a:t>Bluetooth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05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reproduktor vypadá?</a:t>
            </a:r>
            <a:endParaRPr lang="cs-CZ" dirty="0"/>
          </a:p>
        </p:txBody>
      </p:sp>
      <p:pic>
        <p:nvPicPr>
          <p:cNvPr id="1034" name="Picture 10" descr="Přenosný reproduktor JBL Boombox černý - Ahifi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029" y="2312904"/>
            <a:ext cx="6520914" cy="395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9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Vyvážený třípásmový zvuk </a:t>
            </a:r>
          </a:p>
          <a:p>
            <a:r>
              <a:rPr lang="cs-CZ" dirty="0" smtClean="0"/>
              <a:t>Možnosti připojení </a:t>
            </a:r>
          </a:p>
          <a:p>
            <a:r>
              <a:rPr lang="cs-CZ" dirty="0" smtClean="0"/>
              <a:t>Přenosný </a:t>
            </a:r>
          </a:p>
          <a:p>
            <a:r>
              <a:rPr lang="cs-CZ" dirty="0" smtClean="0"/>
              <a:t>Profesionál </a:t>
            </a:r>
            <a:r>
              <a:rPr lang="cs-CZ" dirty="0" smtClean="0"/>
              <a:t>na podium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92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výstupní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/>
              <a:t>datový projektor</a:t>
            </a:r>
            <a:r>
              <a:rPr lang="cs-CZ" dirty="0"/>
              <a:t> – k promítání obrazu na stěny nebo plátna</a:t>
            </a:r>
          </a:p>
          <a:p>
            <a:pPr fontAlgn="base"/>
            <a:r>
              <a:rPr lang="cs-CZ" b="1" dirty="0"/>
              <a:t>televizor </a:t>
            </a:r>
            <a:r>
              <a:rPr lang="cs-CZ" dirty="0"/>
              <a:t>– nahrazení monitoru zejména v domácích kinech</a:t>
            </a:r>
          </a:p>
          <a:p>
            <a:pPr fontAlgn="base"/>
            <a:r>
              <a:rPr lang="cs-CZ" b="1" dirty="0"/>
              <a:t>stereo sluchátka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72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Wikpedie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cs.wikipedia.org/wiki/Reproduktor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3"/>
              </a:rPr>
              <a:t>https://vyuka.vasar.cz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Obrázek </a:t>
            </a:r>
            <a:r>
              <a:rPr lang="cs-CZ" dirty="0"/>
              <a:t>-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www.google.com/url?sa=i&amp;url=https%3A%2F%2Fwww.ahifi.cz%2Fprenosny-reproduktor-jbl-boombox-cerny.html&amp;psig=AOvVaw1iPEoDoJEZVgp0tVgMb8So&amp;ust=1670398306259000&amp;source=images&amp;cd=vfe&amp;ved=0CA0QjRxqFwoTCMjHoeC85PsCFQAAAAAdAAAAABAD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420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74</TotalTime>
  <Words>71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Citáty</vt:lpstr>
      <vt:lpstr>Reproduktor</vt:lpstr>
      <vt:lpstr>Co je to reproduktor?</vt:lpstr>
      <vt:lpstr>Dělení reproduktorů dle pohonu</vt:lpstr>
      <vt:lpstr>Reproduktorová soustava</vt:lpstr>
      <vt:lpstr>Připojení reproduktorů</vt:lpstr>
      <vt:lpstr>Jak reproduktor vypadá?</vt:lpstr>
      <vt:lpstr>Vlastnosti</vt:lpstr>
      <vt:lpstr>Další výstupní zařízení</vt:lpstr>
      <vt:lpstr>Zdroje</vt:lpstr>
      <vt:lpstr>Konec</vt:lpstr>
    </vt:vector>
  </TitlesOfParts>
  <Company>SZS Jaselska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Reproduktor</dc:title>
  <dc:creator>npalanova0</dc:creator>
  <cp:lastModifiedBy>npalanova0</cp:lastModifiedBy>
  <cp:revision>8</cp:revision>
  <dcterms:created xsi:type="dcterms:W3CDTF">2022-11-29T07:58:31Z</dcterms:created>
  <dcterms:modified xsi:type="dcterms:W3CDTF">2022-12-06T07:45:12Z</dcterms:modified>
</cp:coreProperties>
</file>