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Joystick" TargetMode="External"/><Relationship Id="rId2" Type="http://schemas.openxmlformats.org/officeDocument/2006/relationships/hyperlink" Target="https://vyuka.vasar.cz/courses/2-a-informacni-a-komunikacni-technologie/lessons/14-periferie-vstupni-zarizeni-mysi-klavesnice-22-10-2019-c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gitechg.com/cs-cz/products/gamepads/f310-gamepad.html" TargetMode="External"/><Relationship Id="rId5" Type="http://schemas.openxmlformats.org/officeDocument/2006/relationships/hyperlink" Target="https://www.slagcoin.com/joystick/pad.html" TargetMode="External"/><Relationship Id="rId4" Type="http://schemas.openxmlformats.org/officeDocument/2006/relationships/hyperlink" Target="https://cs.wikipedia.org/wiki/Gamep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Gamepad</a:t>
            </a:r>
            <a:r>
              <a:rPr lang="cs-CZ" dirty="0" smtClean="0"/>
              <a:t> a joystick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Ladislav </a:t>
            </a:r>
            <a:r>
              <a:rPr lang="cs-CZ" dirty="0" err="1" smtClean="0"/>
              <a:t>endrych</a:t>
            </a:r>
            <a:r>
              <a:rPr lang="cs-CZ" dirty="0" smtClean="0"/>
              <a:t> a </a:t>
            </a:r>
            <a:r>
              <a:rPr lang="cs-CZ" dirty="0" err="1" smtClean="0"/>
              <a:t>anna</a:t>
            </a:r>
            <a:r>
              <a:rPr lang="cs-CZ" dirty="0" smtClean="0"/>
              <a:t> </a:t>
            </a:r>
            <a:r>
              <a:rPr lang="cs-CZ" dirty="0" err="1" smtClean="0"/>
              <a:t>forróová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2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027977"/>
            <a:ext cx="9905998" cy="3763224"/>
          </a:xfrm>
        </p:spPr>
        <p:txBody>
          <a:bodyPr/>
          <a:lstStyle/>
          <a:p>
            <a:r>
              <a:rPr lang="cs-CZ" dirty="0">
                <a:effectLst/>
              </a:rPr>
              <a:t>P</a:t>
            </a:r>
            <a:r>
              <a:rPr lang="cs-CZ" dirty="0" smtClean="0">
                <a:effectLst/>
              </a:rPr>
              <a:t>olohovací </a:t>
            </a:r>
            <a:r>
              <a:rPr lang="cs-CZ" dirty="0">
                <a:effectLst/>
              </a:rPr>
              <a:t>a </a:t>
            </a:r>
            <a:r>
              <a:rPr lang="cs-CZ" dirty="0" err="1">
                <a:effectLst/>
              </a:rPr>
              <a:t>ovládácí</a:t>
            </a:r>
            <a:r>
              <a:rPr lang="cs-CZ" dirty="0">
                <a:effectLst/>
              </a:rPr>
              <a:t> vstupní </a:t>
            </a:r>
            <a:r>
              <a:rPr lang="cs-CZ" dirty="0" smtClean="0">
                <a:effectLst/>
              </a:rPr>
              <a:t>zařízení</a:t>
            </a:r>
          </a:p>
          <a:p>
            <a:r>
              <a:rPr lang="cs-CZ" dirty="0" smtClean="0">
                <a:effectLst/>
              </a:rPr>
              <a:t>Určené </a:t>
            </a:r>
            <a:r>
              <a:rPr lang="cs-CZ" dirty="0">
                <a:effectLst/>
              </a:rPr>
              <a:t>hlavně pro hraní počítačových </a:t>
            </a:r>
            <a:r>
              <a:rPr lang="cs-CZ" dirty="0" smtClean="0">
                <a:effectLst/>
              </a:rPr>
              <a:t>her</a:t>
            </a:r>
          </a:p>
          <a:p>
            <a:r>
              <a:rPr lang="cs-CZ" dirty="0">
                <a:effectLst/>
              </a:rPr>
              <a:t>R</a:t>
            </a:r>
            <a:r>
              <a:rPr lang="cs-CZ" dirty="0" smtClean="0">
                <a:effectLst/>
              </a:rPr>
              <a:t>ozdíl</a:t>
            </a:r>
            <a:r>
              <a:rPr lang="cs-CZ" dirty="0">
                <a:effectLst/>
              </a:rPr>
              <a:t>: </a:t>
            </a:r>
            <a:r>
              <a:rPr lang="cs-CZ" dirty="0" err="1" smtClean="0">
                <a:effectLst/>
              </a:rPr>
              <a:t>gamepad</a:t>
            </a:r>
            <a:r>
              <a:rPr lang="cs-CZ" dirty="0" smtClean="0">
                <a:effectLst/>
              </a:rPr>
              <a:t> pomocí kurzorových </a:t>
            </a:r>
            <a:r>
              <a:rPr lang="cs-CZ" dirty="0">
                <a:effectLst/>
              </a:rPr>
              <a:t>tlačítek nebo kuličky, </a:t>
            </a:r>
            <a:r>
              <a:rPr lang="cs-CZ" dirty="0" smtClean="0">
                <a:effectLst/>
              </a:rPr>
              <a:t>joystick velkou pákou</a:t>
            </a:r>
            <a:endParaRPr lang="cs-CZ" dirty="0"/>
          </a:p>
        </p:txBody>
      </p:sp>
      <p:pic>
        <p:nvPicPr>
          <p:cNvPr id="2050" name="Picture 2" descr="Joystick Controller - The Joystick Vs The Control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40" y="0"/>
            <a:ext cx="4394860" cy="24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gamepad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Vstupní zařízení k ovládání počítače a herních </a:t>
            </a:r>
            <a:r>
              <a:rPr lang="cs-CZ" dirty="0" smtClean="0"/>
              <a:t>konzolí</a:t>
            </a:r>
          </a:p>
          <a:p>
            <a:r>
              <a:rPr lang="cs-CZ" dirty="0">
                <a:effectLst/>
              </a:rPr>
              <a:t>K</a:t>
            </a:r>
            <a:r>
              <a:rPr lang="cs-CZ" dirty="0" smtClean="0">
                <a:effectLst/>
              </a:rPr>
              <a:t>urzorové tlačítka </a:t>
            </a:r>
            <a:r>
              <a:rPr lang="cs-CZ" dirty="0">
                <a:effectLst/>
              </a:rPr>
              <a:t>nebo kuličky</a:t>
            </a:r>
            <a:endParaRPr lang="cs-CZ" dirty="0" smtClean="0"/>
          </a:p>
          <a:p>
            <a:r>
              <a:rPr lang="cs-CZ" dirty="0" smtClean="0"/>
              <a:t>Počítačové hry a </a:t>
            </a:r>
            <a:r>
              <a:rPr lang="cs-CZ" dirty="0" smtClean="0"/>
              <a:t>videohry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Bezdrátové a kabelové připojení</a:t>
            </a:r>
          </a:p>
          <a:p>
            <a:r>
              <a:rPr lang="cs-CZ" dirty="0" err="1" smtClean="0">
                <a:effectLst/>
              </a:rPr>
              <a:t>Playstation</a:t>
            </a:r>
            <a:r>
              <a:rPr lang="cs-CZ" dirty="0" smtClean="0">
                <a:effectLst/>
              </a:rPr>
              <a:t>, </a:t>
            </a:r>
            <a:r>
              <a:rPr lang="cs-CZ" dirty="0">
                <a:effectLst/>
              </a:rPr>
              <a:t>X</a:t>
            </a:r>
            <a:r>
              <a:rPr lang="cs-CZ" dirty="0" smtClean="0">
                <a:effectLst/>
              </a:rPr>
              <a:t>box </a:t>
            </a:r>
            <a:endParaRPr lang="cs-CZ" dirty="0">
              <a:effectLst/>
            </a:endParaRPr>
          </a:p>
        </p:txBody>
      </p:sp>
      <p:pic>
        <p:nvPicPr>
          <p:cNvPr id="3074" name="Picture 2" descr="F310 Gamepad – Ve stylu konzole – Logitech G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51" y="-269341"/>
            <a:ext cx="4583549" cy="33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Joystick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63366"/>
            <a:ext cx="9905998" cy="4264183"/>
          </a:xfrm>
        </p:spPr>
        <p:txBody>
          <a:bodyPr>
            <a:normAutofit/>
          </a:bodyPr>
          <a:lstStyle/>
          <a:p>
            <a:r>
              <a:rPr lang="cs-CZ" dirty="0" smtClean="0"/>
              <a:t>Ovládán pomocí </a:t>
            </a:r>
            <a:r>
              <a:rPr lang="cs-CZ" dirty="0" smtClean="0"/>
              <a:t>páky</a:t>
            </a:r>
          </a:p>
          <a:p>
            <a:r>
              <a:rPr lang="cs-CZ" dirty="0" smtClean="0">
                <a:effectLst/>
              </a:rPr>
              <a:t>Digitální a analogové</a:t>
            </a:r>
            <a:endParaRPr lang="cs-CZ" dirty="0" smtClean="0"/>
          </a:p>
          <a:p>
            <a:r>
              <a:rPr lang="cs-CZ" dirty="0" smtClean="0"/>
              <a:t>USB nebo </a:t>
            </a:r>
            <a:r>
              <a:rPr lang="cs-CZ" dirty="0" err="1" smtClean="0"/>
              <a:t>Bluetooth</a:t>
            </a:r>
            <a:endParaRPr lang="cs-CZ" dirty="0" smtClean="0"/>
          </a:p>
          <a:p>
            <a:r>
              <a:rPr lang="cs-CZ" dirty="0" err="1" smtClean="0"/>
              <a:t>Nejčasteji</a:t>
            </a:r>
            <a:r>
              <a:rPr lang="cs-CZ" dirty="0" smtClean="0"/>
              <a:t> používán arkádově jako u </a:t>
            </a:r>
            <a:r>
              <a:rPr lang="cs-CZ" dirty="0" err="1" smtClean="0"/>
              <a:t>pc</a:t>
            </a:r>
            <a:r>
              <a:rPr lang="cs-CZ" dirty="0" smtClean="0"/>
              <a:t> a herních konzolí</a:t>
            </a:r>
          </a:p>
          <a:p>
            <a:r>
              <a:rPr lang="cs-CZ" dirty="0" smtClean="0"/>
              <a:t>V průmyslu ovládání jeřábů, různých strojů a vozítek</a:t>
            </a:r>
          </a:p>
          <a:p>
            <a:r>
              <a:rPr lang="cs-CZ" dirty="0" smtClean="0"/>
              <a:t>V letectví pro ovládání křídel letadla</a:t>
            </a:r>
          </a:p>
          <a:p>
            <a:r>
              <a:rPr lang="cs-CZ" dirty="0" smtClean="0"/>
              <a:t>Může být asistenční technologie místo počítačové myši pro tělesně </a:t>
            </a:r>
            <a:r>
              <a:rPr lang="cs-CZ" dirty="0" err="1" smtClean="0"/>
              <a:t>postížené</a:t>
            </a:r>
            <a:r>
              <a:rPr lang="cs-CZ" dirty="0" smtClean="0"/>
              <a:t> lidi</a:t>
            </a:r>
          </a:p>
          <a:p>
            <a:endParaRPr lang="cs-CZ" dirty="0"/>
          </a:p>
        </p:txBody>
      </p:sp>
      <p:pic>
        <p:nvPicPr>
          <p:cNvPr id="4102" name="Picture 6" descr="Joystick PNG - Game Controller Images Free Download - Free Transparent PNG  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68" y="0"/>
            <a:ext cx="2969034" cy="33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8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https://vyuka.vasar.cz/courses/2-a-informacni-a-komunikacni-technologie/lessons/14-periferie-vstupni-zarizeni-mysi-klavesnice-22-10-2019-copy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cs.wikipedia.org/wiki/Joystick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cs.wikipedia.org/wiki/Gamepad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www.slagcoin.com/joystick/pad.html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www.logitechg.com/cs-cz/products/gamepads/f310-gamepad.html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723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63</TotalTime>
  <Words>119</Words>
  <Application>Microsoft Office PowerPoint</Application>
  <PresentationFormat>Širokoúhlá obrazovka</PresentationFormat>
  <Paragraphs>28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Síť</vt:lpstr>
      <vt:lpstr>Gamepad a joystick</vt:lpstr>
      <vt:lpstr>Základní informace</vt:lpstr>
      <vt:lpstr>gamepad</vt:lpstr>
      <vt:lpstr>Joystick</vt:lpstr>
      <vt:lpstr>zdroje</vt:lpstr>
    </vt:vector>
  </TitlesOfParts>
  <Company>SZS Jaselska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Gamepad a joystick</dc:title>
  <dc:creator>aforroova0</dc:creator>
  <cp:lastModifiedBy>aforroova0</cp:lastModifiedBy>
  <cp:revision>7</cp:revision>
  <dcterms:created xsi:type="dcterms:W3CDTF">2022-11-29T07:59:16Z</dcterms:created>
  <dcterms:modified xsi:type="dcterms:W3CDTF">2022-12-06T07:32:07Z</dcterms:modified>
</cp:coreProperties>
</file>